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5"/>
  </p:notesMasterIdLst>
  <p:handoutMasterIdLst>
    <p:handoutMasterId r:id="rId6"/>
  </p:handoutMasterIdLst>
  <p:sldIdLst>
    <p:sldId id="562" r:id="rId2"/>
    <p:sldId id="596" r:id="rId3"/>
    <p:sldId id="595" r:id="rId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70306" autoAdjust="0"/>
  </p:normalViewPr>
  <p:slideViewPr>
    <p:cSldViewPr>
      <p:cViewPr varScale="1">
        <p:scale>
          <a:sx n="90" d="100"/>
          <a:sy n="90" d="100"/>
        </p:scale>
        <p:origin x="1696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Fall’18: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GDB: 10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Git: 10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25 Min this slide sets: 1-12</a:t>
            </a:r>
          </a:p>
          <a:p>
            <a:pPr eaLnBrk="1" hangingPunct="1"/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Fall’17: 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25 Min 07a-how to modify OS161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25 Min 07b-this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 slide sets 1-12.</a:t>
            </a:r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Spring’17: 45 Minutes Slides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 1-17.</a:t>
            </a:r>
          </a:p>
          <a:p>
            <a:pPr eaLnBrk="1" hangingPunct="1"/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In Fall’16: 50 Minutes Slides 1-25. Quickly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 finish all the 9 exercises in the handout.</a:t>
            </a: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Slides 25-31 are backup slides.</a:t>
            </a:r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12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 Minutes Lec02c Project 2 details </a:t>
            </a:r>
            <a:r>
              <a:rPr lang="en-US" altLang="zh-CN" baseline="0" dirty="0" err="1">
                <a:latin typeface="Calibri" charset="0"/>
                <a:ea typeface="SimSun" charset="0"/>
                <a:cs typeface="SimSun" charset="0"/>
              </a:rPr>
              <a:t>cont</a:t>
            </a:r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30 Minutes Slides 1-14</a:t>
            </a: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9507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5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714500" y="609600"/>
            <a:ext cx="8686800" cy="304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Project 1: GDB and Git</a:t>
            </a: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4091358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9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5F558-6DDF-164A-93E8-4CC7F747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D2BF5-7C51-FC47-A240-45189180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24"/>
            <a:ext cx="12192000" cy="65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6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A6AED-8936-884E-8CE9-FD007865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2AF0C-E870-F347-BF12-DD1C2E4A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12192000" cy="49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45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3016</TotalTime>
  <Words>85</Words>
  <Application>Microsoft Macintosh PowerPoint</Application>
  <PresentationFormat>Widescreen</PresentationFormat>
  <Paragraphs>25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ＭＳ Ｐゴシック</vt:lpstr>
      <vt:lpstr>SimSun</vt:lpstr>
      <vt:lpstr>Arial</vt:lpstr>
      <vt:lpstr>Calibri</vt:lpstr>
      <vt:lpstr>Custom Design</vt:lpstr>
      <vt:lpstr>COMP 3500  Introduction to Operating Systems  Project 1: GDB and Git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261</cp:revision>
  <dcterms:created xsi:type="dcterms:W3CDTF">2006-08-16T00:00:00Z</dcterms:created>
  <dcterms:modified xsi:type="dcterms:W3CDTF">2018-08-29T17:06:41Z</dcterms:modified>
</cp:coreProperties>
</file>